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7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79B47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4" d="100"/>
          <a:sy n="94" d="100"/>
        </p:scale>
        <p:origin x="-32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95DA0D3-0D1D-49FC-853A-D478CA4F6831}" type="datetimeFigureOut">
              <a:rPr lang="en-US"/>
              <a:pPr>
                <a:defRPr/>
              </a:pPr>
              <a:t>3/9/2019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A7A5F1-2DC2-4788-9B1D-BADAEB52C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A7D558-ECC3-425F-8216-B98232414A07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15B834-AF66-436E-8623-15DF1A0B0A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9AC1ED-2AEA-4A09-969E-61F62E4D100F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5B72F-567A-4134-B02B-F2B4624A24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E2A6E8-E427-4845-907D-54B652980932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F5DABA-208A-4C8A-B209-D3E23AB4E7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9EBDFF-453B-44B1-B6E8-BAF5B0BEBDFA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6ABDAD-3347-467A-8D25-AC4A99567F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0FAA9E-C692-4901-BFEB-5D93F8CBE3EF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3776AC-15CD-4BF9-9259-41452529D7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193D57-4473-4ACE-8C6A-318013553BA1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1CBDDE-BDFB-4EA9-85AF-445AD4CC28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550E48-1597-4A52-ADF0-934CF15FD011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23F35B-E74D-4DD3-8093-95F57BB4F3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01D5A9-0AFA-4350-BA16-2BEAA86E8968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AF4365D-EEBB-437C-9C74-600A2021BC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055889-8AC3-4355-983F-B59978E9545D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B33921-FBB5-4016-8175-52AB7F2176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9E55D6-3079-4CD3-A950-03D7428F0641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pPr>
              <a:defRPr/>
            </a:pPr>
            <a:fld id="{936CB6E8-1FC9-45F0-94E8-E2576A6B38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>
              <a:defRPr/>
            </a:pPr>
            <a:fld id="{443D3AB5-2BFB-46B8-80E4-02FF52E47B88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A715E3-DA80-4E99-AABE-AC4A8083A8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3A334C83-8ADF-4545-AD32-A2C307F0670A}" type="datetimeFigureOut">
              <a:rPr lang="en-US" smtClean="0"/>
              <a:pPr>
                <a:defRPr/>
              </a:pPr>
              <a:t>3/9/2019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BE5A3B43-D306-4C74-BFCA-08C9D2FAF2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70056" cy="3567112"/>
          </a:xfrm>
        </p:spPr>
        <p:txBody>
          <a:bodyPr>
            <a:noAutofit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6600" b="0" dirty="0" err="1" smtClean="0">
                <a:solidFill>
                  <a:srgbClr val="FF9900"/>
                </a:solidFill>
                <a:effectLst/>
                <a:latin typeface="+mn-lt"/>
              </a:rPr>
              <a:t>Kako</a:t>
            </a:r>
            <a:r>
              <a:rPr lang="en-US" sz="6600" b="0" dirty="0" smtClean="0">
                <a:solidFill>
                  <a:srgbClr val="FF9900"/>
                </a:solidFill>
                <a:effectLst/>
                <a:latin typeface="+mn-lt"/>
              </a:rPr>
              <a:t> </a:t>
            </a:r>
            <a:r>
              <a:rPr lang="sr-Latn-RS" sz="6600" b="0" dirty="0" smtClean="0">
                <a:solidFill>
                  <a:srgbClr val="FF9900"/>
                </a:solidFill>
                <a:effectLst/>
                <a:latin typeface="+mn-lt"/>
              </a:rPr>
              <a:t>(</a:t>
            </a:r>
            <a:r>
              <a:rPr lang="en-US" sz="6600" b="0" dirty="0" smtClean="0">
                <a:solidFill>
                  <a:srgbClr val="FF9900"/>
                </a:solidFill>
                <a:effectLst/>
                <a:latin typeface="+mn-lt"/>
              </a:rPr>
              <a:t>pre</a:t>
            </a:r>
            <a:r>
              <a:rPr lang="sr-Latn-RS" sz="6600" b="0" dirty="0" smtClean="0">
                <a:solidFill>
                  <a:srgbClr val="FF9900"/>
                </a:solidFill>
                <a:effectLst/>
                <a:latin typeface="+mn-lt"/>
              </a:rPr>
              <a:t>)živeti na društvenoj mreži</a:t>
            </a:r>
            <a:endParaRPr lang="en-US" sz="6600" b="0" dirty="0">
              <a:solidFill>
                <a:srgbClr val="FF9900"/>
              </a:solidFill>
              <a:effectLst/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4191000"/>
            <a:ext cx="8062912" cy="1524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sr-Latn-RS" b="1" dirty="0" smtClean="0">
                <a:solidFill>
                  <a:srgbClr val="E79B47"/>
                </a:solidFill>
                <a:latin typeface="Arial Rounded MT Bold" pitchFamily="34" charset="0"/>
              </a:rPr>
              <a:t>Zoran Stanojević</a:t>
            </a:r>
            <a:r>
              <a:rPr lang="en-US" b="1" dirty="0" smtClean="0">
                <a:solidFill>
                  <a:srgbClr val="E79B47"/>
                </a:solidFill>
                <a:latin typeface="Arial Rounded MT Bold" pitchFamily="34" charset="0"/>
              </a:rPr>
              <a:t>, RTS</a:t>
            </a:r>
            <a:endParaRPr lang="sr-Latn-RS" b="1" dirty="0" smtClean="0">
              <a:solidFill>
                <a:srgbClr val="E79B47"/>
              </a:solidFill>
              <a:latin typeface="Arial Rounded MT Bold" pitchFamily="34" charset="0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>
              <a:solidFill>
                <a:srgbClr val="E79B47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sr-Latn-RS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rial Rounded MT Bold" pitchFamily="34" charset="0"/>
              </a:rPr>
              <a:t>Pet pravila ponašanja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Imajte</a:t>
            </a:r>
            <a:r>
              <a:rPr lang="en-US" dirty="0" smtClean="0"/>
              <a:t> </a:t>
            </a:r>
            <a:r>
              <a:rPr lang="en-US" dirty="0" err="1" smtClean="0"/>
              <a:t>razumevanja</a:t>
            </a:r>
            <a:r>
              <a:rPr lang="en-US" dirty="0" smtClean="0"/>
              <a:t>. </a:t>
            </a:r>
            <a:r>
              <a:rPr lang="en-US" dirty="0" err="1" smtClean="0"/>
              <a:t>Ljudi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sasvim</a:t>
            </a:r>
            <a:r>
              <a:rPr lang="en-US" dirty="0" smtClean="0"/>
              <a:t> </a:t>
            </a:r>
            <a:r>
              <a:rPr lang="en-US" dirty="0" err="1" smtClean="0"/>
              <a:t>iskreni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društvenim</a:t>
            </a:r>
            <a:r>
              <a:rPr lang="en-US" dirty="0" smtClean="0"/>
              <a:t> </a:t>
            </a:r>
            <a:r>
              <a:rPr lang="en-US" dirty="0" err="1" smtClean="0"/>
              <a:t>mrežama</a:t>
            </a:r>
            <a:r>
              <a:rPr lang="en-US" dirty="0" smtClean="0"/>
              <a:t>,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vas </a:t>
            </a:r>
            <a:r>
              <a:rPr lang="en-US" dirty="0" err="1" smtClean="0"/>
              <a:t>hvale</a:t>
            </a:r>
            <a:r>
              <a:rPr lang="en-US" dirty="0" smtClean="0"/>
              <a:t>,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vas </a:t>
            </a:r>
            <a:r>
              <a:rPr lang="en-US" dirty="0" err="1" smtClean="0"/>
              <a:t>vređaju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sr-Latn-RS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rial Rounded MT Bold" pitchFamily="34" charset="0"/>
              </a:rPr>
              <a:t>Pet pravila ponašanja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Bolje</a:t>
            </a:r>
            <a:r>
              <a:rPr lang="en-US" dirty="0" smtClean="0"/>
              <a:t> je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napišete</a:t>
            </a:r>
            <a:r>
              <a:rPr lang="en-US" dirty="0" smtClean="0"/>
              <a:t> </a:t>
            </a:r>
            <a:r>
              <a:rPr lang="en-US" dirty="0" err="1" smtClean="0"/>
              <a:t>sami</a:t>
            </a:r>
            <a:r>
              <a:rPr lang="en-US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to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 u </a:t>
            </a:r>
            <a:r>
              <a:rPr lang="en-US" dirty="0" err="1" smtClean="0"/>
              <a:t>vaše</a:t>
            </a:r>
            <a:r>
              <a:rPr lang="en-US" dirty="0" smtClean="0"/>
              <a:t> </a:t>
            </a:r>
            <a:r>
              <a:rPr lang="en-US" dirty="0" err="1" smtClean="0"/>
              <a:t>ime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sr-Latn-RS" strike="dblStrike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rial Rounded MT Bold" pitchFamily="34" charset="0"/>
              </a:rPr>
              <a:t>Pet</a:t>
            </a:r>
            <a:r>
              <a:rPr lang="sr-Latn-RS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rial Rounded MT Bold" pitchFamily="34" charset="0"/>
              </a:rPr>
              <a:t> Šesto pravilo ponašanja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trike="sngStrike" dirty="0" smtClean="0"/>
              <a:t>140</a:t>
            </a:r>
            <a:r>
              <a:rPr lang="en-US" dirty="0" smtClean="0"/>
              <a:t> </a:t>
            </a:r>
            <a:r>
              <a:rPr lang="sr-Latn-RS" dirty="0" smtClean="0"/>
              <a:t>280 k</a:t>
            </a:r>
            <a:r>
              <a:rPr lang="en-US" dirty="0" err="1" smtClean="0"/>
              <a:t>araktera</a:t>
            </a:r>
            <a:r>
              <a:rPr lang="en-US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sasvim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752306"/>
          </a:xfrm>
        </p:spPr>
        <p:txBody>
          <a:bodyPr/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sr-Latn-RS" sz="6000" dirty="0" smtClean="0">
                <a:solidFill>
                  <a:srgbClr val="FFC000"/>
                </a:solidFill>
                <a:latin typeface="+mn-lt"/>
              </a:rPr>
              <a:t>NAUČITE PRAVILA.</a:t>
            </a:r>
            <a:br>
              <a:rPr lang="sr-Latn-RS" sz="6000" dirty="0" smtClean="0">
                <a:solidFill>
                  <a:srgbClr val="FFC000"/>
                </a:solidFill>
                <a:latin typeface="+mn-lt"/>
              </a:rPr>
            </a:br>
            <a:r>
              <a:rPr lang="sr-Latn-RS" sz="6000" dirty="0" smtClean="0">
                <a:solidFill>
                  <a:srgbClr val="FFC000"/>
                </a:solidFill>
                <a:latin typeface="+mn-lt"/>
              </a:rPr>
              <a:t>SREĆNO!</a:t>
            </a:r>
            <a:endParaRPr lang="en-US" sz="6000" dirty="0">
              <a:solidFill>
                <a:srgbClr val="FFC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Ja kao medij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Z</a:t>
            </a:r>
            <a:r>
              <a:rPr lang="sr-Latn-RS" dirty="0" smtClean="0"/>
              <a:t>oran Stanojević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Koliko</a:t>
            </a:r>
            <a:r>
              <a:rPr lang="en-US" dirty="0" smtClean="0"/>
              <a:t> </a:t>
            </a:r>
            <a:r>
              <a:rPr lang="en-US" dirty="0" err="1" smtClean="0"/>
              <a:t>pratilaca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Politika</a:t>
            </a:r>
            <a:r>
              <a:rPr lang="en-US" dirty="0" smtClean="0"/>
              <a:t> 36.3K</a:t>
            </a:r>
          </a:p>
          <a:p>
            <a:r>
              <a:rPr lang="en-US" dirty="0" smtClean="0"/>
              <a:t>RTS 86.5K</a:t>
            </a:r>
          </a:p>
          <a:p>
            <a:r>
              <a:rPr lang="en-US" dirty="0" smtClean="0"/>
              <a:t>Danas 115K</a:t>
            </a:r>
          </a:p>
          <a:p>
            <a:r>
              <a:rPr lang="en-US" dirty="0" err="1" smtClean="0"/>
              <a:t>Kurir</a:t>
            </a:r>
            <a:r>
              <a:rPr lang="en-US" dirty="0" smtClean="0"/>
              <a:t> 127K</a:t>
            </a:r>
          </a:p>
          <a:p>
            <a:r>
              <a:rPr lang="en-US" dirty="0" err="1" smtClean="0"/>
              <a:t>Blic</a:t>
            </a:r>
            <a:r>
              <a:rPr lang="en-US" dirty="0" smtClean="0"/>
              <a:t> 455K</a:t>
            </a:r>
          </a:p>
          <a:p>
            <a:r>
              <a:rPr lang="en-US" dirty="0" smtClean="0"/>
              <a:t>Ivan </a:t>
            </a:r>
            <a:r>
              <a:rPr lang="en-US" dirty="0" err="1" smtClean="0"/>
              <a:t>Ivanovic</a:t>
            </a:r>
            <a:r>
              <a:rPr lang="en-US" dirty="0" smtClean="0"/>
              <a:t> 662K</a:t>
            </a:r>
          </a:p>
          <a:p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Prase</a:t>
            </a:r>
            <a:r>
              <a:rPr lang="en-US" dirty="0" smtClean="0"/>
              <a:t> 1,140,000 (YouTube)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Šta</a:t>
            </a:r>
            <a:r>
              <a:rPr lang="en-US" dirty="0" smtClean="0"/>
              <a:t> je </a:t>
            </a:r>
            <a:r>
              <a:rPr lang="en-US" dirty="0" err="1" smtClean="0"/>
              <a:t>uslov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postaneš</a:t>
            </a:r>
            <a:r>
              <a:rPr lang="en-US" dirty="0" smtClean="0"/>
              <a:t> </a:t>
            </a:r>
            <a:r>
              <a:rPr lang="en-US" dirty="0" err="1" smtClean="0"/>
              <a:t>medij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Redovnost</a:t>
            </a:r>
            <a:endParaRPr lang="en-US" dirty="0" smtClean="0"/>
          </a:p>
          <a:p>
            <a:r>
              <a:rPr lang="en-US" dirty="0" err="1" smtClean="0"/>
              <a:t>Tačnost</a:t>
            </a:r>
            <a:endParaRPr lang="en-US" dirty="0" smtClean="0"/>
          </a:p>
          <a:p>
            <a:r>
              <a:rPr lang="en-US" dirty="0" err="1" smtClean="0"/>
              <a:t>Etički</a:t>
            </a:r>
            <a:r>
              <a:rPr lang="en-US" dirty="0" smtClean="0"/>
              <a:t> </a:t>
            </a:r>
            <a:r>
              <a:rPr lang="en-US" dirty="0" err="1" smtClean="0"/>
              <a:t>principi</a:t>
            </a:r>
            <a:endParaRPr lang="en-US" dirty="0" smtClean="0"/>
          </a:p>
          <a:p>
            <a:r>
              <a:rPr lang="en-US" dirty="0" err="1" smtClean="0"/>
              <a:t>Komunikacija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Šta</a:t>
            </a:r>
            <a:r>
              <a:rPr lang="en-US" dirty="0" smtClean="0"/>
              <a:t> je </a:t>
            </a:r>
            <a:r>
              <a:rPr lang="en-US" dirty="0" err="1" smtClean="0"/>
              <a:t>potrebno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bi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pratili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Uski</a:t>
            </a:r>
            <a:r>
              <a:rPr lang="en-US" dirty="0" smtClean="0"/>
              <a:t> </a:t>
            </a:r>
            <a:r>
              <a:rPr lang="en-US" dirty="0" err="1" smtClean="0"/>
              <a:t>interes</a:t>
            </a:r>
            <a:r>
              <a:rPr lang="en-US" dirty="0" smtClean="0"/>
              <a:t> – </a:t>
            </a:r>
            <a:r>
              <a:rPr lang="en-US" dirty="0" err="1" smtClean="0"/>
              <a:t>niša</a:t>
            </a:r>
            <a:endParaRPr lang="en-US" dirty="0" smtClean="0"/>
          </a:p>
          <a:p>
            <a:r>
              <a:rPr lang="en-US" dirty="0" err="1" smtClean="0"/>
              <a:t>Javni</a:t>
            </a:r>
            <a:r>
              <a:rPr lang="en-US" dirty="0" smtClean="0"/>
              <a:t> </a:t>
            </a:r>
            <a:r>
              <a:rPr lang="en-US" dirty="0" err="1" smtClean="0"/>
              <a:t>interes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Šta</a:t>
            </a:r>
            <a:r>
              <a:rPr lang="en-US" dirty="0" smtClean="0"/>
              <a:t> je </a:t>
            </a:r>
            <a:r>
              <a:rPr lang="en-US" dirty="0" err="1" smtClean="0"/>
              <a:t>potrebno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Sve</a:t>
            </a:r>
            <a:endParaRPr lang="en-US" dirty="0" smtClean="0"/>
          </a:p>
          <a:p>
            <a:r>
              <a:rPr lang="en-US" dirty="0" err="1" smtClean="0"/>
              <a:t>Mobilni</a:t>
            </a:r>
            <a:r>
              <a:rPr lang="en-US" dirty="0" smtClean="0"/>
              <a:t> </a:t>
            </a:r>
            <a:r>
              <a:rPr lang="en-US" dirty="0" err="1" smtClean="0"/>
              <a:t>telefon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Šta</a:t>
            </a:r>
            <a:r>
              <a:rPr lang="en-US" dirty="0" smtClean="0"/>
              <a:t> je </a:t>
            </a:r>
            <a:r>
              <a:rPr lang="en-US" dirty="0" err="1" smtClean="0"/>
              <a:t>opasno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Prenošenje</a:t>
            </a:r>
            <a:r>
              <a:rPr lang="en-US" dirty="0" smtClean="0"/>
              <a:t> </a:t>
            </a:r>
            <a:r>
              <a:rPr lang="en-US" dirty="0" err="1" smtClean="0"/>
              <a:t>neproverenih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endParaRPr lang="en-US" dirty="0" smtClean="0"/>
          </a:p>
          <a:p>
            <a:r>
              <a:rPr lang="en-US" dirty="0" err="1" smtClean="0"/>
              <a:t>Borba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klikove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7494"/>
            <a:ext cx="8153400" cy="1637506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rgbClr val="FF9900"/>
                </a:solidFill>
                <a:latin typeface="Arial Rounded MT Bold" pitchFamily="34" charset="0"/>
              </a:rPr>
              <a:t>Kako</a:t>
            </a:r>
            <a:r>
              <a:rPr lang="en-US" sz="3200" dirty="0" smtClean="0">
                <a:solidFill>
                  <a:srgbClr val="FF9900"/>
                </a:solidFill>
                <a:latin typeface="Arial Rounded MT Bold" pitchFamily="34" charset="0"/>
              </a:rPr>
              <a:t> </a:t>
            </a:r>
            <a:r>
              <a:rPr lang="sr-Latn-RS" sz="3200" dirty="0" smtClean="0">
                <a:solidFill>
                  <a:srgbClr val="FF9900"/>
                </a:solidFill>
                <a:latin typeface="Arial Rounded MT Bold" pitchFamily="34" charset="0"/>
              </a:rPr>
              <a:t>(</a:t>
            </a:r>
            <a:r>
              <a:rPr lang="en-US" sz="3200" dirty="0" smtClean="0">
                <a:solidFill>
                  <a:srgbClr val="FF9900"/>
                </a:solidFill>
                <a:latin typeface="Arial Rounded MT Bold" pitchFamily="34" charset="0"/>
              </a:rPr>
              <a:t>pre</a:t>
            </a:r>
            <a:r>
              <a:rPr lang="sr-Latn-RS" sz="3200" dirty="0" smtClean="0">
                <a:solidFill>
                  <a:srgbClr val="FF9900"/>
                </a:solidFill>
                <a:latin typeface="Arial Rounded MT Bold" pitchFamily="34" charset="0"/>
              </a:rPr>
              <a:t>)živeti na društvenoj mreži</a:t>
            </a:r>
            <a:endParaRPr lang="en-US" sz="3200" dirty="0">
              <a:solidFill>
                <a:schemeClr val="accent1">
                  <a:tint val="83000"/>
                  <a:satMod val="1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783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3600" dirty="0" err="1" smtClean="0"/>
              <a:t>Ako</a:t>
            </a:r>
            <a:r>
              <a:rPr lang="en-US" sz="3600" dirty="0" smtClean="0"/>
              <a:t> se </a:t>
            </a:r>
            <a:r>
              <a:rPr lang="en-US" sz="3600" dirty="0" err="1" smtClean="0"/>
              <a:t>nešto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vas </a:t>
            </a:r>
            <a:r>
              <a:rPr lang="en-US" sz="3600" dirty="0" err="1" smtClean="0"/>
              <a:t>neprijatno</a:t>
            </a:r>
            <a:r>
              <a:rPr lang="en-US" sz="3600" dirty="0" smtClean="0"/>
              <a:t> </a:t>
            </a:r>
            <a:r>
              <a:rPr lang="en-US" sz="3600" dirty="0" err="1" smtClean="0"/>
              <a:t>nije</a:t>
            </a:r>
            <a:r>
              <a:rPr lang="en-US" sz="3600" dirty="0" smtClean="0"/>
              <a:t> </a:t>
            </a:r>
            <a:r>
              <a:rPr lang="en-US" sz="3600" dirty="0" err="1" smtClean="0"/>
              <a:t>pojavilo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internetu</a:t>
            </a:r>
            <a:r>
              <a:rPr lang="en-US" sz="3600" dirty="0" smtClean="0"/>
              <a:t>, </a:t>
            </a:r>
            <a:r>
              <a:rPr lang="en-US" sz="3600" dirty="0" err="1" smtClean="0"/>
              <a:t>onda</a:t>
            </a:r>
            <a:r>
              <a:rPr lang="en-US" sz="3600" dirty="0" smtClean="0"/>
              <a:t> to </a:t>
            </a:r>
            <a:r>
              <a:rPr lang="en-US" sz="3600" dirty="0" err="1" smtClean="0"/>
              <a:t>znači</a:t>
            </a:r>
            <a:r>
              <a:rPr lang="en-US" sz="3600" dirty="0" smtClean="0"/>
              <a:t> </a:t>
            </a:r>
            <a:r>
              <a:rPr lang="en-US" sz="3600" dirty="0" err="1" smtClean="0"/>
              <a:t>da</a:t>
            </a:r>
            <a:r>
              <a:rPr lang="en-US" sz="3600" dirty="0" smtClean="0"/>
              <a:t> </a:t>
            </a:r>
            <a:r>
              <a:rPr lang="en-US" sz="3600" dirty="0" err="1" smtClean="0"/>
              <a:t>niste</a:t>
            </a:r>
            <a:r>
              <a:rPr lang="en-US" sz="3600" dirty="0" smtClean="0"/>
              <a:t> </a:t>
            </a:r>
            <a:r>
              <a:rPr lang="en-US" sz="3600" dirty="0" err="1" smtClean="0"/>
              <a:t>dovoljno</a:t>
            </a:r>
            <a:r>
              <a:rPr lang="en-US" sz="3600" dirty="0" smtClean="0"/>
              <a:t> </a:t>
            </a:r>
            <a:r>
              <a:rPr lang="en-US" sz="3600" dirty="0" err="1" smtClean="0"/>
              <a:t>interesantni</a:t>
            </a:r>
            <a:r>
              <a:rPr lang="en-US" sz="3600" dirty="0" smtClean="0"/>
              <a:t>. </a:t>
            </a:r>
          </a:p>
          <a:p>
            <a:pPr>
              <a:buFont typeface="Wingdings 2" pitchFamily="18" charset="2"/>
              <a:buNone/>
            </a:pPr>
            <a:r>
              <a:rPr lang="en-US" sz="3600" dirty="0" err="1" smtClean="0"/>
              <a:t>Jedino</a:t>
            </a:r>
            <a:r>
              <a:rPr lang="en-US" sz="3600" dirty="0" smtClean="0"/>
              <a:t> gore </a:t>
            </a:r>
            <a:r>
              <a:rPr lang="en-US" sz="3600" dirty="0" err="1" smtClean="0"/>
              <a:t>od</a:t>
            </a:r>
            <a:r>
              <a:rPr lang="en-US" sz="3600" dirty="0" smtClean="0"/>
              <a:t> toga je </a:t>
            </a:r>
            <a:r>
              <a:rPr lang="en-US" sz="3600" dirty="0" err="1" smtClean="0"/>
              <a:t>kada</a:t>
            </a:r>
            <a:r>
              <a:rPr lang="en-US" sz="3600" dirty="0" smtClean="0"/>
              <a:t> se ne </a:t>
            </a:r>
            <a:r>
              <a:rPr lang="en-US" sz="3600" dirty="0" err="1" smtClean="0"/>
              <a:t>pojavljuje</a:t>
            </a:r>
            <a:r>
              <a:rPr lang="en-US" sz="3600" dirty="0" smtClean="0"/>
              <a:t> </a:t>
            </a:r>
            <a:r>
              <a:rPr lang="en-US" sz="3600" dirty="0" err="1" smtClean="0"/>
              <a:t>ono</a:t>
            </a:r>
            <a:r>
              <a:rPr lang="en-US" sz="3600" dirty="0" smtClean="0"/>
              <a:t> </a:t>
            </a:r>
            <a:r>
              <a:rPr lang="en-US" sz="3600" dirty="0" err="1" smtClean="0"/>
              <a:t>što</a:t>
            </a:r>
            <a:r>
              <a:rPr lang="en-US" sz="3600" dirty="0" smtClean="0"/>
              <a:t> </a:t>
            </a:r>
            <a:r>
              <a:rPr lang="en-US" sz="3600" dirty="0" err="1" smtClean="0"/>
              <a:t>vam</a:t>
            </a:r>
            <a:r>
              <a:rPr lang="en-US" sz="3600" dirty="0" smtClean="0"/>
              <a:t> je </a:t>
            </a:r>
            <a:r>
              <a:rPr lang="en-US" sz="3600" dirty="0" err="1" smtClean="0"/>
              <a:t>prijatno</a:t>
            </a:r>
            <a:r>
              <a:rPr lang="en-US" sz="3600" dirty="0" smtClean="0"/>
              <a:t>.</a:t>
            </a:r>
          </a:p>
          <a:p>
            <a:endParaRPr lang="en-US" dirty="0" smtClean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posao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održiv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Sponzorisani</a:t>
            </a:r>
            <a:r>
              <a:rPr lang="en-US" dirty="0" smtClean="0"/>
              <a:t> </a:t>
            </a:r>
            <a:r>
              <a:rPr lang="en-US" dirty="0" err="1" smtClean="0"/>
              <a:t>postovi</a:t>
            </a:r>
            <a:endParaRPr lang="en-US" dirty="0" smtClean="0"/>
          </a:p>
          <a:p>
            <a:r>
              <a:rPr lang="en-US" dirty="0" err="1" smtClean="0"/>
              <a:t>Monetizacija</a:t>
            </a:r>
            <a:endParaRPr lang="en-US" dirty="0" smtClean="0"/>
          </a:p>
          <a:p>
            <a:r>
              <a:rPr lang="en-US" dirty="0" err="1" smtClean="0"/>
              <a:t>Indirektna</a:t>
            </a:r>
            <a:r>
              <a:rPr lang="en-US" dirty="0" smtClean="0"/>
              <a:t> </a:t>
            </a:r>
            <a:r>
              <a:rPr lang="en-US" dirty="0" err="1" smtClean="0"/>
              <a:t>korist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Zašto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budete</a:t>
            </a:r>
            <a:r>
              <a:rPr lang="en-US" dirty="0" smtClean="0"/>
              <a:t> </a:t>
            </a:r>
            <a:r>
              <a:rPr lang="en-US" dirty="0" err="1" smtClean="0"/>
              <a:t>medij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Zašto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ne?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rgbClr val="FF9900"/>
                </a:solidFill>
                <a:latin typeface="Arial Rounded MT Bold" pitchFamily="34" charset="0"/>
              </a:rPr>
              <a:t>Kako</a:t>
            </a:r>
            <a:r>
              <a:rPr lang="en-US" sz="3200" dirty="0" smtClean="0">
                <a:solidFill>
                  <a:srgbClr val="FF9900"/>
                </a:solidFill>
                <a:latin typeface="Arial Rounded MT Bold" pitchFamily="34" charset="0"/>
              </a:rPr>
              <a:t> </a:t>
            </a:r>
            <a:r>
              <a:rPr lang="sr-Latn-RS" sz="3200" dirty="0" smtClean="0">
                <a:solidFill>
                  <a:srgbClr val="FF9900"/>
                </a:solidFill>
                <a:latin typeface="Arial Rounded MT Bold" pitchFamily="34" charset="0"/>
              </a:rPr>
              <a:t>(</a:t>
            </a:r>
            <a:r>
              <a:rPr lang="en-US" sz="3200" dirty="0" smtClean="0">
                <a:solidFill>
                  <a:srgbClr val="FF9900"/>
                </a:solidFill>
                <a:latin typeface="Arial Rounded MT Bold" pitchFamily="34" charset="0"/>
              </a:rPr>
              <a:t>pre</a:t>
            </a:r>
            <a:r>
              <a:rPr lang="sr-Latn-RS" sz="3200" dirty="0" smtClean="0">
                <a:solidFill>
                  <a:srgbClr val="FF9900"/>
                </a:solidFill>
                <a:latin typeface="Arial Rounded MT Bold" pitchFamily="34" charset="0"/>
              </a:rPr>
              <a:t>)živeti na društvenoj mreži</a:t>
            </a:r>
            <a:endParaRPr lang="en-US" sz="3200" dirty="0">
              <a:solidFill>
                <a:schemeClr val="accent1">
                  <a:tint val="83000"/>
                  <a:satMod val="1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4575"/>
          </a:xfrm>
        </p:spPr>
        <p:txBody>
          <a:bodyPr>
            <a:normAutofit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sr-Latn-RS" sz="3600" dirty="0" smtClean="0"/>
              <a:t>Privatnost je prevaziđena, sada se borimo za </a:t>
            </a:r>
            <a:r>
              <a:rPr lang="sr-Latn-RS" sz="3600" cap="all" dirty="0" smtClean="0"/>
              <a:t>dostojanstvo</a:t>
            </a:r>
            <a:r>
              <a:rPr lang="sr-Latn-RS" sz="3600" dirty="0" smtClean="0"/>
              <a:t>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sr-Latn-RS" sz="3600" dirty="0" smtClean="0"/>
              <a:t>Tačnije, za interpretaciju privatnosti koji nam odgovara.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sr-Latn-RS" sz="3600" dirty="0" smtClean="0"/>
              <a:t>Jer vaš profil će postojati bez obzira na to da li ga vi uređujete.</a:t>
            </a:r>
            <a:endParaRPr lang="en-US" sz="36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rgbClr val="FF9900"/>
                </a:solidFill>
                <a:latin typeface="Arial Rounded MT Bold" pitchFamily="34" charset="0"/>
              </a:rPr>
              <a:t>Kako</a:t>
            </a:r>
            <a:r>
              <a:rPr lang="en-US" sz="3200" dirty="0" smtClean="0">
                <a:solidFill>
                  <a:srgbClr val="FF9900"/>
                </a:solidFill>
                <a:latin typeface="Arial Rounded MT Bold" pitchFamily="34" charset="0"/>
              </a:rPr>
              <a:t> </a:t>
            </a:r>
            <a:r>
              <a:rPr lang="sr-Latn-RS" sz="3200" dirty="0" smtClean="0">
                <a:solidFill>
                  <a:srgbClr val="FF9900"/>
                </a:solidFill>
                <a:latin typeface="Arial Rounded MT Bold" pitchFamily="34" charset="0"/>
              </a:rPr>
              <a:t>(</a:t>
            </a:r>
            <a:r>
              <a:rPr lang="en-US" sz="3200" dirty="0" smtClean="0">
                <a:solidFill>
                  <a:srgbClr val="FF9900"/>
                </a:solidFill>
                <a:latin typeface="Arial Rounded MT Bold" pitchFamily="34" charset="0"/>
              </a:rPr>
              <a:t>pre</a:t>
            </a:r>
            <a:r>
              <a:rPr lang="sr-Latn-RS" sz="3200" dirty="0" smtClean="0">
                <a:solidFill>
                  <a:srgbClr val="FF9900"/>
                </a:solidFill>
                <a:latin typeface="Arial Rounded MT Bold" pitchFamily="34" charset="0"/>
              </a:rPr>
              <a:t>)živeti na društvenoj mreži</a:t>
            </a:r>
            <a:endParaRPr lang="en-US" sz="3200" dirty="0">
              <a:solidFill>
                <a:schemeClr val="accent1">
                  <a:tint val="83000"/>
                  <a:satMod val="1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783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3600" dirty="0" err="1" smtClean="0"/>
              <a:t>Ignorisanje</a:t>
            </a:r>
            <a:r>
              <a:rPr lang="en-US" sz="3600" dirty="0" smtClean="0"/>
              <a:t> </a:t>
            </a:r>
            <a:r>
              <a:rPr lang="en-US" sz="3600" dirty="0" err="1" smtClean="0"/>
              <a:t>društvenih</a:t>
            </a:r>
            <a:r>
              <a:rPr lang="en-US" sz="3600" dirty="0" smtClean="0"/>
              <a:t> </a:t>
            </a:r>
            <a:r>
              <a:rPr lang="en-US" sz="3600" dirty="0" err="1" smtClean="0"/>
              <a:t>mreža</a:t>
            </a:r>
            <a:r>
              <a:rPr lang="en-US" sz="3600" dirty="0" smtClean="0"/>
              <a:t> ne </a:t>
            </a:r>
            <a:r>
              <a:rPr lang="en-US" sz="3600" dirty="0" err="1" smtClean="0"/>
              <a:t>čini</a:t>
            </a:r>
            <a:r>
              <a:rPr lang="en-US" sz="3600" dirty="0" smtClean="0"/>
              <a:t> vas </a:t>
            </a:r>
            <a:r>
              <a:rPr lang="en-US" sz="3600" dirty="0" err="1" smtClean="0"/>
              <a:t>suptilnijim</a:t>
            </a:r>
            <a:r>
              <a:rPr lang="en-US" sz="3600" dirty="0" smtClean="0"/>
              <a:t> </a:t>
            </a:r>
            <a:r>
              <a:rPr lang="en-US" sz="3600" dirty="0" err="1" smtClean="0"/>
              <a:t>već</a:t>
            </a:r>
            <a:r>
              <a:rPr lang="en-US" sz="3600" dirty="0" smtClean="0"/>
              <a:t> </a:t>
            </a:r>
            <a:r>
              <a:rPr lang="en-US" sz="3600" dirty="0" err="1" smtClean="0"/>
              <a:t>samo</a:t>
            </a:r>
            <a:r>
              <a:rPr lang="en-US" sz="3600" dirty="0" smtClean="0"/>
              <a:t> </a:t>
            </a:r>
            <a:r>
              <a:rPr lang="en-US" sz="3600" dirty="0" err="1" smtClean="0"/>
              <a:t>slabije</a:t>
            </a:r>
            <a:r>
              <a:rPr lang="en-US" sz="3600" dirty="0" smtClean="0"/>
              <a:t> </a:t>
            </a:r>
            <a:r>
              <a:rPr lang="en-US" sz="3600" dirty="0" err="1" smtClean="0"/>
              <a:t>informisanim</a:t>
            </a:r>
            <a:r>
              <a:rPr lang="en-US" sz="3600" dirty="0" smtClean="0"/>
              <a:t>. </a:t>
            </a:r>
          </a:p>
          <a:p>
            <a:pPr>
              <a:buFont typeface="Wingdings 2" pitchFamily="18" charset="2"/>
              <a:buNone/>
            </a:pPr>
            <a:r>
              <a:rPr lang="en-US" sz="3600" dirty="0" err="1" smtClean="0"/>
              <a:t>Informacija</a:t>
            </a:r>
            <a:r>
              <a:rPr lang="en-US" sz="3600" dirty="0" smtClean="0"/>
              <a:t> je </a:t>
            </a:r>
            <a:r>
              <a:rPr lang="en-US" sz="3600" dirty="0" err="1" smtClean="0"/>
              <a:t>osnov</a:t>
            </a:r>
            <a:r>
              <a:rPr lang="en-US" sz="3600" dirty="0" smtClean="0"/>
              <a:t> </a:t>
            </a:r>
            <a:r>
              <a:rPr lang="en-US" sz="3600" dirty="0" err="1" smtClean="0"/>
              <a:t>svake</a:t>
            </a:r>
            <a:r>
              <a:rPr lang="en-US" sz="3600" dirty="0" smtClean="0"/>
              <a:t> </a:t>
            </a:r>
            <a:r>
              <a:rPr lang="en-US" sz="3600" dirty="0" err="1" smtClean="0"/>
              <a:t>društvene</a:t>
            </a:r>
            <a:r>
              <a:rPr lang="en-US" sz="3600" dirty="0" smtClean="0"/>
              <a:t> </a:t>
            </a:r>
            <a:r>
              <a:rPr lang="en-US" sz="3600" dirty="0" err="1" smtClean="0"/>
              <a:t>transakcije</a:t>
            </a:r>
            <a:r>
              <a:rPr lang="en-US" sz="3600" dirty="0" smtClean="0"/>
              <a:t>.</a:t>
            </a:r>
          </a:p>
          <a:p>
            <a:pPr>
              <a:buFont typeface="Wingdings 2" pitchFamily="18" charset="2"/>
              <a:buNone/>
            </a:pPr>
            <a:r>
              <a:rPr lang="en-US" sz="3600" dirty="0" smtClean="0"/>
              <a:t>Ili, </a:t>
            </a:r>
            <a:r>
              <a:rPr lang="en-US" sz="3600" dirty="0" err="1" smtClean="0"/>
              <a:t>lepše</a:t>
            </a:r>
            <a:r>
              <a:rPr lang="en-US" sz="3600" dirty="0" smtClean="0"/>
              <a:t> </a:t>
            </a:r>
            <a:r>
              <a:rPr lang="en-US" sz="3600" dirty="0" err="1" smtClean="0"/>
              <a:t>rečeno</a:t>
            </a:r>
            <a:r>
              <a:rPr lang="en-US" sz="3600" dirty="0" smtClean="0"/>
              <a:t>, </a:t>
            </a:r>
            <a:r>
              <a:rPr lang="en-US" sz="3600" dirty="0" err="1" smtClean="0"/>
              <a:t>razmene</a:t>
            </a:r>
            <a:r>
              <a:rPr lang="en-US" sz="3600" dirty="0" smtClean="0"/>
              <a:t>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143000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rgbClr val="FF9900"/>
                </a:solidFill>
                <a:latin typeface="Arial Rounded MT Bold" pitchFamily="34" charset="0"/>
              </a:rPr>
              <a:t>Kako</a:t>
            </a:r>
            <a:r>
              <a:rPr lang="en-US" sz="3200" dirty="0" smtClean="0">
                <a:solidFill>
                  <a:srgbClr val="FF9900"/>
                </a:solidFill>
                <a:latin typeface="Arial Rounded MT Bold" pitchFamily="34" charset="0"/>
              </a:rPr>
              <a:t> </a:t>
            </a:r>
            <a:r>
              <a:rPr lang="sr-Latn-RS" sz="3200" dirty="0" smtClean="0">
                <a:solidFill>
                  <a:srgbClr val="FF9900"/>
                </a:solidFill>
                <a:latin typeface="Arial Rounded MT Bold" pitchFamily="34" charset="0"/>
              </a:rPr>
              <a:t>(</a:t>
            </a:r>
            <a:r>
              <a:rPr lang="en-US" sz="3200" dirty="0" smtClean="0">
                <a:solidFill>
                  <a:srgbClr val="FF9900"/>
                </a:solidFill>
                <a:latin typeface="Arial Rounded MT Bold" pitchFamily="34" charset="0"/>
              </a:rPr>
              <a:t>pre</a:t>
            </a:r>
            <a:r>
              <a:rPr lang="sr-Latn-RS" sz="3200" dirty="0" smtClean="0">
                <a:solidFill>
                  <a:srgbClr val="FF9900"/>
                </a:solidFill>
                <a:latin typeface="Arial Rounded MT Bold" pitchFamily="34" charset="0"/>
              </a:rPr>
              <a:t>)živeti na društvenoj mreži</a:t>
            </a:r>
            <a:endParaRPr lang="en-US" sz="3200" dirty="0">
              <a:solidFill>
                <a:schemeClr val="accent1">
                  <a:tint val="83000"/>
                  <a:satMod val="1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45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3600" dirty="0" err="1" smtClean="0"/>
              <a:t>Fejsbuk</a:t>
            </a:r>
            <a:r>
              <a:rPr lang="en-US" sz="3600" dirty="0" smtClean="0"/>
              <a:t> je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kokakola</a:t>
            </a:r>
            <a:r>
              <a:rPr lang="en-US" sz="3600" dirty="0" smtClean="0"/>
              <a:t>. </a:t>
            </a:r>
            <a:r>
              <a:rPr lang="en-US" sz="3600" dirty="0" err="1" smtClean="0"/>
              <a:t>Niko</a:t>
            </a:r>
            <a:r>
              <a:rPr lang="en-US" sz="3600" dirty="0" smtClean="0"/>
              <a:t> je ne </a:t>
            </a:r>
            <a:r>
              <a:rPr lang="en-US" sz="3600" dirty="0" err="1" smtClean="0"/>
              <a:t>pije</a:t>
            </a:r>
            <a:r>
              <a:rPr lang="en-US" sz="3600" dirty="0" smtClean="0"/>
              <a:t> </a:t>
            </a:r>
            <a:r>
              <a:rPr lang="en-US" sz="3600" dirty="0" err="1" smtClean="0"/>
              <a:t>zato</a:t>
            </a:r>
            <a:r>
              <a:rPr lang="en-US" sz="3600" dirty="0" smtClean="0"/>
              <a:t> </a:t>
            </a:r>
            <a:r>
              <a:rPr lang="en-US" sz="3600" dirty="0" err="1" smtClean="0"/>
              <a:t>što</a:t>
            </a:r>
            <a:r>
              <a:rPr lang="en-US" sz="3600" dirty="0" smtClean="0"/>
              <a:t> je to </a:t>
            </a:r>
            <a:r>
              <a:rPr lang="en-US" sz="3600" dirty="0" err="1" smtClean="0"/>
              <a:t>moderno</a:t>
            </a:r>
            <a:r>
              <a:rPr lang="en-US" sz="3600" dirty="0" smtClean="0"/>
              <a:t>, </a:t>
            </a:r>
            <a:r>
              <a:rPr lang="en-US" sz="3600" dirty="0" err="1" smtClean="0"/>
              <a:t>već</a:t>
            </a:r>
            <a:r>
              <a:rPr lang="en-US" sz="3600" dirty="0" smtClean="0"/>
              <a:t> </a:t>
            </a:r>
            <a:r>
              <a:rPr lang="en-US" sz="3600" dirty="0" err="1" smtClean="0"/>
              <a:t>zato</a:t>
            </a:r>
            <a:r>
              <a:rPr lang="en-US" sz="3600" dirty="0" smtClean="0"/>
              <a:t> </a:t>
            </a:r>
            <a:r>
              <a:rPr lang="en-US" sz="3600" dirty="0" err="1" smtClean="0"/>
              <a:t>što</a:t>
            </a:r>
            <a:r>
              <a:rPr lang="en-US" sz="3600" dirty="0" smtClean="0"/>
              <a:t> mu </a:t>
            </a:r>
            <a:r>
              <a:rPr lang="en-US" sz="3600" dirty="0" err="1" smtClean="0"/>
              <a:t>prija</a:t>
            </a:r>
            <a:r>
              <a:rPr lang="en-US" sz="3600" dirty="0" smtClean="0"/>
              <a:t>. </a:t>
            </a:r>
          </a:p>
          <a:p>
            <a:pPr>
              <a:buFont typeface="Wingdings 2" pitchFamily="18" charset="2"/>
              <a:buNone/>
            </a:pPr>
            <a:r>
              <a:rPr lang="en-US" sz="3600" dirty="0" smtClean="0"/>
              <a:t>S </a:t>
            </a:r>
            <a:r>
              <a:rPr lang="en-US" sz="3600" dirty="0" err="1" smtClean="0"/>
              <a:t>druge</a:t>
            </a:r>
            <a:r>
              <a:rPr lang="en-US" sz="3600" dirty="0" smtClean="0"/>
              <a:t> </a:t>
            </a:r>
            <a:r>
              <a:rPr lang="en-US" sz="3600" dirty="0" err="1" smtClean="0"/>
              <a:t>strane</a:t>
            </a:r>
            <a:r>
              <a:rPr lang="en-US" sz="3600" dirty="0" smtClean="0"/>
              <a:t>, </a:t>
            </a:r>
            <a:r>
              <a:rPr lang="en-US" sz="3600" dirty="0" err="1" smtClean="0"/>
              <a:t>društvene</a:t>
            </a:r>
            <a:r>
              <a:rPr lang="en-US" sz="3600" dirty="0" smtClean="0"/>
              <a:t> </a:t>
            </a:r>
            <a:r>
              <a:rPr lang="en-US" sz="3600" dirty="0" err="1" smtClean="0"/>
              <a:t>mreže</a:t>
            </a:r>
            <a:r>
              <a:rPr lang="en-US" sz="3600" dirty="0" smtClean="0"/>
              <a:t> </a:t>
            </a:r>
            <a:r>
              <a:rPr lang="en-US" sz="3600" dirty="0" err="1" smtClean="0"/>
              <a:t>podjednako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besmislene</a:t>
            </a:r>
            <a:r>
              <a:rPr lang="en-US" sz="3600" dirty="0" smtClean="0"/>
              <a:t> </a:t>
            </a:r>
            <a:r>
              <a:rPr lang="en-US" sz="3600" dirty="0" err="1" smtClean="0"/>
              <a:t>kao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mobilni</a:t>
            </a:r>
            <a:r>
              <a:rPr lang="en-US" sz="3600" dirty="0" smtClean="0"/>
              <a:t> </a:t>
            </a:r>
            <a:r>
              <a:rPr lang="en-US" sz="3600" dirty="0" err="1" smtClean="0"/>
              <a:t>telefoni</a:t>
            </a:r>
            <a:r>
              <a:rPr lang="en-US" sz="3600" dirty="0" smtClean="0"/>
              <a:t>. </a:t>
            </a:r>
          </a:p>
          <a:p>
            <a:pPr>
              <a:buFont typeface="Wingdings 2" pitchFamily="18" charset="2"/>
              <a:buNone/>
            </a:pPr>
            <a:r>
              <a:rPr lang="en-US" sz="3600" dirty="0" err="1" smtClean="0"/>
              <a:t>Nisu</a:t>
            </a:r>
            <a:r>
              <a:rPr lang="en-US" sz="3600" dirty="0" smtClean="0"/>
              <a:t> </a:t>
            </a:r>
            <a:r>
              <a:rPr lang="en-US" sz="3600" dirty="0" err="1" smtClean="0"/>
              <a:t>neophodne</a:t>
            </a:r>
            <a:r>
              <a:rPr lang="en-US" sz="3600" dirty="0" smtClean="0"/>
              <a:t> </a:t>
            </a:r>
            <a:r>
              <a:rPr lang="en-US" sz="3600" dirty="0" err="1" smtClean="0"/>
              <a:t>ali</a:t>
            </a:r>
            <a:r>
              <a:rPr lang="en-US" sz="3600" dirty="0" smtClean="0"/>
              <a:t> </a:t>
            </a:r>
            <a:r>
              <a:rPr lang="en-US" sz="3600" dirty="0" err="1" smtClean="0"/>
              <a:t>su</a:t>
            </a:r>
            <a:r>
              <a:rPr lang="en-US" sz="3600" dirty="0" smtClean="0"/>
              <a:t> </a:t>
            </a:r>
            <a:r>
              <a:rPr lang="en-US" sz="3600" dirty="0" err="1" smtClean="0"/>
              <a:t>neizbežne</a:t>
            </a:r>
            <a:r>
              <a:rPr lang="en-US" sz="3600" dirty="0" smtClean="0"/>
              <a:t>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218906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sr-Latn-RS" sz="60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n-lt"/>
              </a:rPr>
              <a:t>Pet pravila ponašanja</a:t>
            </a:r>
            <a:endParaRPr lang="en-US" sz="6000" dirty="0">
              <a:solidFill>
                <a:schemeClr val="accent1">
                  <a:tint val="83000"/>
                  <a:satMod val="1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sr-Latn-RS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rial Rounded MT Bold" pitchFamily="34" charset="0"/>
              </a:rPr>
              <a:t>Pet pravila ponašanja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Nemojte</a:t>
            </a:r>
            <a:r>
              <a:rPr lang="en-US" dirty="0" smtClean="0"/>
              <a:t> </a:t>
            </a:r>
            <a:r>
              <a:rPr lang="en-US" dirty="0" err="1" smtClean="0"/>
              <a:t>pisati</a:t>
            </a:r>
            <a:r>
              <a:rPr lang="en-US" dirty="0" smtClean="0"/>
              <a:t> </a:t>
            </a:r>
            <a:r>
              <a:rPr lang="en-US" dirty="0" err="1" smtClean="0"/>
              <a:t>ono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ne </a:t>
            </a:r>
            <a:r>
              <a:rPr lang="en-US" dirty="0" err="1" smtClean="0"/>
              <a:t>biste</a:t>
            </a:r>
            <a:r>
              <a:rPr lang="en-US" dirty="0" smtClean="0"/>
              <a:t> </a:t>
            </a:r>
            <a:r>
              <a:rPr lang="en-US" dirty="0" err="1" smtClean="0"/>
              <a:t>voleli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vidite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naslovnoj</a:t>
            </a:r>
            <a:r>
              <a:rPr lang="en-US" dirty="0" smtClean="0"/>
              <a:t> </a:t>
            </a:r>
            <a:r>
              <a:rPr lang="en-US" dirty="0" err="1" smtClean="0"/>
              <a:t>strani</a:t>
            </a:r>
            <a:r>
              <a:rPr lang="en-US" dirty="0" smtClean="0"/>
              <a:t> </a:t>
            </a:r>
            <a:r>
              <a:rPr lang="en-US" dirty="0" err="1" smtClean="0"/>
              <a:t>tabloida</a:t>
            </a:r>
            <a:r>
              <a:rPr lang="en-US" dirty="0" smtClean="0"/>
              <a:t> (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sliku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sr-Latn-RS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rial Rounded MT Bold" pitchFamily="34" charset="0"/>
              </a:rPr>
              <a:t>Pet pravila ponašanja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 </a:t>
            </a:r>
            <a:r>
              <a:rPr lang="en-US" dirty="0" err="1" smtClean="0"/>
              <a:t>uključujte</a:t>
            </a:r>
            <a:r>
              <a:rPr lang="en-US" dirty="0" smtClean="0"/>
              <a:t> se </a:t>
            </a:r>
            <a:r>
              <a:rPr lang="en-US" dirty="0" err="1" smtClean="0"/>
              <a:t>aktivno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društvene</a:t>
            </a:r>
            <a:r>
              <a:rPr lang="en-US" dirty="0" smtClean="0"/>
              <a:t> </a:t>
            </a:r>
            <a:r>
              <a:rPr lang="en-US" dirty="0" err="1" smtClean="0"/>
              <a:t>mreže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niste</a:t>
            </a:r>
            <a:r>
              <a:rPr lang="en-US" dirty="0" smtClean="0"/>
              <a:t> u </a:t>
            </a:r>
            <a:r>
              <a:rPr lang="en-US" dirty="0" err="1" smtClean="0"/>
              <a:t>stanju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sednete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volan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sr-Latn-RS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rial Rounded MT Bold" pitchFamily="34" charset="0"/>
              </a:rPr>
              <a:t>Pet pravila ponašanja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napišete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postavite</a:t>
            </a:r>
            <a:r>
              <a:rPr lang="en-US" dirty="0" smtClean="0"/>
              <a:t> </a:t>
            </a:r>
            <a:r>
              <a:rPr lang="en-US" dirty="0" err="1" smtClean="0"/>
              <a:t>čitaće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gledaće</a:t>
            </a:r>
            <a:r>
              <a:rPr lang="en-US" dirty="0" smtClean="0"/>
              <a:t> </a:t>
            </a:r>
            <a:r>
              <a:rPr lang="en-US" dirty="0" err="1" smtClean="0"/>
              <a:t>najpre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najviše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 to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namenjeno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err="1" smtClean="0"/>
              <a:t>Nemojte</a:t>
            </a:r>
            <a:r>
              <a:rPr lang="en-US" dirty="0" smtClean="0"/>
              <a:t> </a:t>
            </a:r>
            <a:r>
              <a:rPr lang="en-US" dirty="0" err="1" smtClean="0"/>
              <a:t>postovati</a:t>
            </a:r>
            <a:r>
              <a:rPr lang="en-US" dirty="0" smtClean="0"/>
              <a:t> </a:t>
            </a:r>
            <a:r>
              <a:rPr lang="en-US" dirty="0" err="1" smtClean="0"/>
              <a:t>ono</a:t>
            </a:r>
            <a:r>
              <a:rPr lang="en-US" dirty="0" smtClean="0"/>
              <a:t> </a:t>
            </a:r>
            <a:r>
              <a:rPr lang="sr-Latn-RS" dirty="0" smtClean="0"/>
              <a:t>što nekome ne biste rekli “u lice”.</a:t>
            </a:r>
          </a:p>
          <a:p>
            <a:r>
              <a:rPr lang="sr-Latn-RS" dirty="0" smtClean="0"/>
              <a:t>Nemojte prenositi ono što niste lično proverili </a:t>
            </a:r>
          </a:p>
          <a:p>
            <a:r>
              <a:rPr lang="sr-Latn-RS" dirty="0" smtClean="0"/>
              <a:t>Ako zvuči suviše dobro najverovatnije je lažno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235</TotalTime>
  <Words>408</Words>
  <Application>Microsoft Office PowerPoint</Application>
  <PresentationFormat>On-screen Show (4:3)</PresentationFormat>
  <Paragraphs>64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Technic</vt:lpstr>
      <vt:lpstr>Kako (pre)živeti na društvenoj mreži</vt:lpstr>
      <vt:lpstr>Kako (pre)živeti na društvenoj mreži</vt:lpstr>
      <vt:lpstr>Kako (pre)živeti na društvenoj mreži</vt:lpstr>
      <vt:lpstr>Kako (pre)živeti na društvenoj mreži</vt:lpstr>
      <vt:lpstr>Kako (pre)živeti na društvenoj mreži</vt:lpstr>
      <vt:lpstr>Pet pravila ponašanja</vt:lpstr>
      <vt:lpstr>Pet pravila ponašanja</vt:lpstr>
      <vt:lpstr>Pet pravila ponašanja</vt:lpstr>
      <vt:lpstr>Pet pravila ponašanja</vt:lpstr>
      <vt:lpstr>Pet pravila ponašanja</vt:lpstr>
      <vt:lpstr>Pet pravila ponašanja</vt:lpstr>
      <vt:lpstr>Pet Šesto pravilo ponašanja</vt:lpstr>
      <vt:lpstr>NAUČITE PRAVILA. SREĆNO!</vt:lpstr>
      <vt:lpstr>Ja kao medij</vt:lpstr>
      <vt:lpstr>Koliko pratilaca imaju </vt:lpstr>
      <vt:lpstr>Šta je uslov da postaneš medij </vt:lpstr>
      <vt:lpstr>Šta je potrebno da bi te pratili </vt:lpstr>
      <vt:lpstr>Šta je potrebno od tehnologije </vt:lpstr>
      <vt:lpstr>Šta je opasno </vt:lpstr>
      <vt:lpstr>Može li posao da bude održiv </vt:lpstr>
      <vt:lpstr>Zašto treba da budete medij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(pre)živeti na društvenoj mreži</dc:title>
  <dc:creator>Zoza</dc:creator>
  <cp:lastModifiedBy>Zoran</cp:lastModifiedBy>
  <cp:revision>21</cp:revision>
  <dcterms:created xsi:type="dcterms:W3CDTF">2013-04-18T15:40:05Z</dcterms:created>
  <dcterms:modified xsi:type="dcterms:W3CDTF">2019-03-09T05:55:58Z</dcterms:modified>
</cp:coreProperties>
</file>